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A33"/>
    <a:srgbClr val="239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9304"/>
            <a:ext cx="7772400" cy="71661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43315"/>
            <a:ext cx="7772400" cy="113725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6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141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123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4141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72123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 or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7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9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potligh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16812" r="12528" b="14711"/>
          <a:stretch/>
        </p:blipFill>
        <p:spPr>
          <a:xfrm>
            <a:off x="0" y="0"/>
            <a:ext cx="9144000" cy="51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2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16988" r="12327" b="14711"/>
          <a:stretch/>
        </p:blipFill>
        <p:spPr>
          <a:xfrm>
            <a:off x="0" y="0"/>
            <a:ext cx="92174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Hal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389" r="13774" b="1689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_Hal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214" r="13658" b="14886"/>
          <a:stretch/>
        </p:blipFill>
        <p:spPr>
          <a:xfrm>
            <a:off x="0" y="-1"/>
            <a:ext cx="9144000" cy="53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Hal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389" r="13774" b="1689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1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DeepOcea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18387" r="13634" b="161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_DeepOcea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18214" r="13638" b="165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_Title Page_blak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23818" r="6962" b="23993"/>
          <a:stretch/>
        </p:blipFill>
        <p:spPr>
          <a:xfrm>
            <a:off x="0" y="0"/>
            <a:ext cx="9213802" cy="51715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213802" cy="517154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973" y="2795808"/>
            <a:ext cx="7772400" cy="716611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973" y="3519819"/>
            <a:ext cx="7772400" cy="113725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2394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asm_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67" y="1495308"/>
            <a:ext cx="2134206" cy="8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8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0999"/>
            <a:ext cx="7772400" cy="716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85010"/>
            <a:ext cx="77724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3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3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DeepOcea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8326" r="13701" b="13769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28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spotligh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16988" r="12264" b="14711"/>
          <a:stretch/>
        </p:blipFill>
        <p:spPr>
          <a:xfrm>
            <a:off x="0" y="2626"/>
            <a:ext cx="9186406" cy="5140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44" y="3227449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044" y="210230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394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sm_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5" y="1115846"/>
            <a:ext cx="2714316" cy="10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11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74"/>
            <a:ext cx="4038600" cy="35047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74"/>
            <a:ext cx="4038600" cy="35047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1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141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123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4141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72123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 or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44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4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8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_backgrou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9083" r="20918" b="12638"/>
          <a:stretch/>
        </p:blipFill>
        <p:spPr>
          <a:xfrm>
            <a:off x="0" y="1"/>
            <a:ext cx="91544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potligh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16812" r="12528" b="14711"/>
          <a:stretch/>
        </p:blipFill>
        <p:spPr>
          <a:xfrm>
            <a:off x="0" y="0"/>
            <a:ext cx="9144000" cy="51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5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2_Title Page_blak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24168" r="20959" b="24344"/>
          <a:stretch/>
        </p:blipFill>
        <p:spPr>
          <a:xfrm>
            <a:off x="0" y="-1"/>
            <a:ext cx="9276902" cy="52245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213802" cy="5171540"/>
          </a:xfrm>
          <a:prstGeom prst="rect">
            <a:avLst/>
          </a:prstGeom>
          <a:solidFill>
            <a:srgbClr val="2394D5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973" y="2795808"/>
            <a:ext cx="7772400" cy="71661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973" y="3519819"/>
            <a:ext cx="7772400" cy="113725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2394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sm_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67" y="1495308"/>
            <a:ext cx="2134206" cy="8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3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Hal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18389" r="13774" b="1689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43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DeepOcea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18387" r="13634" b="161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1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DeepOcea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8326" r="13701" b="13769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7837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926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_DeepOcea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18214" r="13638" b="165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7837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926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50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spotligh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16988" r="12264" b="14711"/>
          <a:stretch/>
        </p:blipFill>
        <p:spPr>
          <a:xfrm>
            <a:off x="0" y="2626"/>
            <a:ext cx="9186406" cy="5140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44" y="3227449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044" y="2729388"/>
            <a:ext cx="7772400" cy="49806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394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sm_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5" y="1503184"/>
            <a:ext cx="2543189" cy="9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16988" r="12327" b="14711"/>
          <a:stretch/>
        </p:blipFill>
        <p:spPr>
          <a:xfrm>
            <a:off x="0" y="0"/>
            <a:ext cx="921747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44" y="3227449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044" y="2729388"/>
            <a:ext cx="7772400" cy="49806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394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sm_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5" y="1503184"/>
            <a:ext cx="2543189" cy="9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2410"/>
            <a:ext cx="4038600" cy="34236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2410"/>
            <a:ext cx="4038600" cy="34236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_background.jpg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9083" r="20918" b="12638"/>
          <a:stretch/>
        </p:blipFill>
        <p:spPr>
          <a:xfrm>
            <a:off x="0" y="1"/>
            <a:ext cx="9154491" cy="51435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837232"/>
            <a:ext cx="9154490" cy="306269"/>
          </a:xfrm>
          <a:prstGeom prst="rect">
            <a:avLst/>
          </a:prstGeom>
          <a:solidFill>
            <a:srgbClr val="7BB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093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49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asm_logo.eps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16" y="205979"/>
            <a:ext cx="1386138" cy="5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4" r:id="rId3"/>
    <p:sldLayoutId id="2147483650" r:id="rId4"/>
    <p:sldLayoutId id="2147483651" r:id="rId5"/>
    <p:sldLayoutId id="2147483680" r:id="rId6"/>
    <p:sldLayoutId id="2147483660" r:id="rId7"/>
    <p:sldLayoutId id="2147483681" r:id="rId8"/>
    <p:sldLayoutId id="2147483652" r:id="rId9"/>
    <p:sldLayoutId id="2147483653" r:id="rId10"/>
    <p:sldLayoutId id="2147483654" r:id="rId11"/>
    <p:sldLayoutId id="2147483655" r:id="rId12"/>
    <p:sldLayoutId id="2147483661" r:id="rId13"/>
    <p:sldLayoutId id="2147483676" r:id="rId14"/>
    <p:sldLayoutId id="2147483662" r:id="rId15"/>
    <p:sldLayoutId id="2147483678" r:id="rId16"/>
    <p:sldLayoutId id="2147483677" r:id="rId17"/>
    <p:sldLayoutId id="2147483663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Franklin Gothic Medium"/>
          <a:ea typeface="+mj-ea"/>
          <a:cs typeface="Franklin Gothic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2394D5"/>
          </a:solidFill>
          <a:latin typeface="Futura Book"/>
          <a:ea typeface="+mn-ea"/>
          <a:cs typeface="Futura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2394D5"/>
          </a:solidFill>
          <a:latin typeface="Futura Book"/>
          <a:ea typeface="+mn-ea"/>
          <a:cs typeface="Futura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2394D5"/>
          </a:solidFill>
          <a:latin typeface="Futura Book"/>
          <a:ea typeface="+mn-ea"/>
          <a:cs typeface="Futura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2394D5"/>
          </a:solidFill>
          <a:latin typeface="Futura Book"/>
          <a:ea typeface="+mn-ea"/>
          <a:cs typeface="Futura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2394D5"/>
          </a:solidFill>
          <a:latin typeface="Futura Book"/>
          <a:ea typeface="+mn-ea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_background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9083" r="20918" b="12638"/>
          <a:stretch/>
        </p:blipFill>
        <p:spPr>
          <a:xfrm>
            <a:off x="0" y="1"/>
            <a:ext cx="91544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1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asm_logo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18" y="4411441"/>
            <a:ext cx="1418435" cy="5507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0491" y="1"/>
            <a:ext cx="467691" cy="5143500"/>
          </a:xfrm>
          <a:prstGeom prst="rect">
            <a:avLst/>
          </a:prstGeom>
          <a:solidFill>
            <a:srgbClr val="7BB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82" r:id="rId9"/>
    <p:sldLayoutId id="2147483673" r:id="rId10"/>
    <p:sldLayoutId id="2147483674" r:id="rId11"/>
    <p:sldLayoutId id="214748367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7BBA33"/>
          </a:solidFill>
          <a:latin typeface="Franklin Gothic Medium"/>
          <a:ea typeface="+mj-ea"/>
          <a:cs typeface="Franklin Gothic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75000"/>
              <a:lumOff val="25000"/>
            </a:schemeClr>
          </a:solidFill>
          <a:latin typeface="Futura Book"/>
          <a:ea typeface="+mn-ea"/>
          <a:cs typeface="Futura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75000"/>
              <a:lumOff val="25000"/>
            </a:schemeClr>
          </a:solidFill>
          <a:latin typeface="Futura Book"/>
          <a:ea typeface="+mn-ea"/>
          <a:cs typeface="Futura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Futura Book"/>
          <a:ea typeface="+mn-ea"/>
          <a:cs typeface="Futura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75000"/>
              <a:lumOff val="25000"/>
            </a:schemeClr>
          </a:solidFill>
          <a:latin typeface="Futura Book"/>
          <a:ea typeface="+mn-ea"/>
          <a:cs typeface="Futura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75000"/>
              <a:lumOff val="25000"/>
            </a:schemeClr>
          </a:solidFill>
          <a:latin typeface="Futura Book"/>
          <a:ea typeface="+mn-ea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Freeman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Cameron</dc:creator>
  <cp:lastModifiedBy>Erin Dalder-Alpher</cp:lastModifiedBy>
  <cp:revision>26</cp:revision>
  <dcterms:created xsi:type="dcterms:W3CDTF">2017-03-30T17:13:52Z</dcterms:created>
  <dcterms:modified xsi:type="dcterms:W3CDTF">2017-03-31T16:44:25Z</dcterms:modified>
</cp:coreProperties>
</file>